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7" r:id="rId3"/>
    <p:sldId id="256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21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56540B-7766-973B-7FA1-E59D887B6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FB554D3-E1BB-B0A2-5993-B27C1683C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B717BAA-D7AB-F02C-4FA2-4135A1E44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DABA24-AFE3-C27F-3C80-1A16F155D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0D26171-281A-9DA9-CD73-129433B74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0903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C8CA2E-4C90-C650-8C48-18D30C294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DF919EA-7F3B-2202-606B-A6CCB8FC3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73D255C-A730-C2C2-6154-79376FB4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5D5C723-91A1-4B24-E9DD-5149435DF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3D4473C-C341-6918-0442-A58F9C48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0392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439CE09E-3ABA-1D01-54C6-DCE7942F5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B64A665-8EDE-7428-8BD8-BA1E7B4F6A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ACF5FD-280A-4944-DD53-2A3CD62E8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DABEE26-3AF5-AC42-9F0A-57A9E58AF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C54559-D70F-D3BC-ABE0-ABE1D228B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6558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853538-9478-CF24-3E6C-82BF79E99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86B65F-871C-164E-045C-471BD06BA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9ABBD59-2D30-6625-B9DD-7D505DA32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966C32-EB1F-B670-EDCF-DB616205F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29352F-B18F-8BB5-1B59-FC9B78EEA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5056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59A223-F486-4CC5-F295-B2FF5A47E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E3B7F01-E7BB-FC35-F1EE-558CC5E71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F89A3A-577F-A373-3EA9-AEB149C29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D652A39-41CD-9580-9F70-B86B33BB3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6651C9-B739-1717-A1D2-A682281D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290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0FF31E-3D33-14CD-14CD-CEF7C63AD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FDC87F-C92D-45CF-F5D4-A9E85EDD74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F34363B-FDD7-913C-D1E8-5900B5A76B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7B445C-9662-D5BD-D90F-C167C91F3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5D1FA0F-717A-55B3-7655-55B0AB7B5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336A34C-2AFC-231F-529B-22D83D98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029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D30C6D-1295-C1F5-8EE9-54CAD19AE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8815EF0-F3B5-0C97-119E-0FDE51859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2B23BD5-B929-9713-8642-B6F32EAC2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BD6A848-E0D2-EE25-FA96-1F8ABF5985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9540232-3DD0-212B-0F3C-8CA0F693B2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668DAFE-F4D2-0796-FA76-57216A4E5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E04A262-A207-FA9C-8DBA-39A6ABAF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54F49EC-F627-AE7D-4921-99AB0B6DD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1228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3EA12A-7454-91ED-3718-2B26E7938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A1BD3F5-619E-7F35-8F10-CA02DF163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988AE07-DF3B-892E-FDAA-2EA5CD3A9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7F28357-A2D1-8DE3-FBAD-44EE2A4C0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7259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2F0920A-76BF-C21D-938B-A20BA0157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8410076-4D38-42BF-E6B5-B0973DACC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86A400C-BBD0-A697-A089-1AE03F1D1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1551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A7A122-69F6-27DB-5871-BA0997B1F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12701BC-DF22-2817-A901-85D1D9FFB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12C4E2C-0006-2A9C-4AD7-5347B17DA2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DE0317C-555A-A096-79E6-12D4B2FCC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70298EA-36F4-6FDA-ACA4-8CF126690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EF57339-653C-0A8D-6A84-C2ADADA7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5829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B062F2-95F5-D0B5-2C3D-F8AD7079B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6C09141-232C-06B7-4BD5-42F9F2542E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F79759F-2A5F-291C-FEEC-899E1B490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0C3DCCB-20B1-9FC4-E357-7B624540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B06E991-EA2E-2D93-11CD-AECA8E208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F854C24-2ABE-ADAA-945E-D490D6A20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2764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6503315-1223-787F-F520-64C2DE5A4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A309A8-BE48-59ED-E479-06AE4827D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6474AF-4B8F-752E-CD2E-15B422815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657309-7C87-4E50-91F6-CF88B0174D52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EC6A0B3-2D35-2868-7842-D220B9F4D4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D1137C-32D3-431D-0EE1-0F5A11B70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ED2703-BA14-4A02-8156-EE1FBE028E7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998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0786E2F-3C3A-5925-DC1C-7B11E7AC3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7341"/>
            <a:ext cx="10515600" cy="1527175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https://it.dreametech.com/?srsltid=AfmBOor3x4j8m3kNOG8suUZ1rvfg1QmvZldF7KtjNa0RZ2-UcUeg2Lbz</a:t>
            </a:r>
          </a:p>
        </p:txBody>
      </p:sp>
    </p:spTree>
    <p:extLst>
      <p:ext uri="{BB962C8B-B14F-4D97-AF65-F5344CB8AC3E}">
        <p14:creationId xmlns:p14="http://schemas.microsoft.com/office/powerpoint/2010/main" val="1491858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schermata, Software multimediale, pianta">
            <a:extLst>
              <a:ext uri="{FF2B5EF4-FFF2-40B4-BE49-F238E27FC236}">
                <a16:creationId xmlns:a16="http://schemas.microsoft.com/office/drawing/2014/main" id="{FD0BD2D2-C49D-A1D6-8D08-E97828EF4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59272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498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erba, schermata, aria aperta&#10;&#10;Il contenuto generato dall'IA potrebbe non essere corretto.">
            <a:extLst>
              <a:ext uri="{FF2B5EF4-FFF2-40B4-BE49-F238E27FC236}">
                <a16:creationId xmlns:a16="http://schemas.microsoft.com/office/drawing/2014/main" id="{8F53006F-4F6B-C2EB-ECE3-F418163A5D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98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482CB-B9B7-154C-F5D9-DEA71A426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computer, schermata, Dispositivo di output">
            <a:extLst>
              <a:ext uri="{FF2B5EF4-FFF2-40B4-BE49-F238E27FC236}">
                <a16:creationId xmlns:a16="http://schemas.microsoft.com/office/drawing/2014/main" id="{244E91F4-C691-7F6B-31DC-AC1E5B53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55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0A107-F53B-6CD8-BC66-E12B6EC79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aspirapolvere, schermata, Elettrodomestico&#10;&#10;Il contenuto generato dall'IA potrebbe non essere corretto.">
            <a:extLst>
              <a:ext uri="{FF2B5EF4-FFF2-40B4-BE49-F238E27FC236}">
                <a16:creationId xmlns:a16="http://schemas.microsoft.com/office/drawing/2014/main" id="{A256B603-2DF6-CBF7-8A52-BB019970F7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66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2A7D9-AADC-2C52-0032-CF98774F6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trumento, schermata&#10;&#10;Il contenuto generato dall'IA potrebbe non essere corretto.">
            <a:extLst>
              <a:ext uri="{FF2B5EF4-FFF2-40B4-BE49-F238E27FC236}">
                <a16:creationId xmlns:a16="http://schemas.microsoft.com/office/drawing/2014/main" id="{36EEC463-901C-4121-0721-C70EC8BD3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421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3CE5B-8647-A439-1D6F-ED3CE3D4E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Mouse del computer, design&#10;&#10;Il contenuto generato dall'IA potrebbe non essere corretto.">
            <a:extLst>
              <a:ext uri="{FF2B5EF4-FFF2-40B4-BE49-F238E27FC236}">
                <a16:creationId xmlns:a16="http://schemas.microsoft.com/office/drawing/2014/main" id="{9679D4D8-6D4B-D17C-7B48-F78AC79EFB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515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BCEFA7-8AED-9A9D-903D-371194706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">
            <a:extLst>
              <a:ext uri="{FF2B5EF4-FFF2-40B4-BE49-F238E27FC236}">
                <a16:creationId xmlns:a16="http://schemas.microsoft.com/office/drawing/2014/main" id="{CD78F50F-5C6B-CAE9-055A-502F4ACA3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655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7860C8-E026-6BBB-54C2-B67E63A9E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automobile, Veicolo terrestre&#10;&#10;Il contenuto generato dall'IA potrebbe non essere corretto.">
            <a:extLst>
              <a:ext uri="{FF2B5EF4-FFF2-40B4-BE49-F238E27FC236}">
                <a16:creationId xmlns:a16="http://schemas.microsoft.com/office/drawing/2014/main" id="{C1FE85E8-F73A-9F29-4F19-ACEED7630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6340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11</Words>
  <Application>Microsoft Office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Times New Roman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VALERIO RIGNERI</dc:creator>
  <cp:lastModifiedBy>VALERIO RIGNERI</cp:lastModifiedBy>
  <cp:revision>1</cp:revision>
  <dcterms:created xsi:type="dcterms:W3CDTF">2025-03-28T19:51:01Z</dcterms:created>
  <dcterms:modified xsi:type="dcterms:W3CDTF">2025-03-28T20:16:49Z</dcterms:modified>
</cp:coreProperties>
</file>

<file path=docProps/thumbnail.jpeg>
</file>